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3" r:id="rId2"/>
    <p:sldId id="261" r:id="rId3"/>
    <p:sldId id="257" r:id="rId4"/>
    <p:sldId id="262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241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61" y="7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4D9F73-1DF4-C9D7-828B-109D132453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14DEC3-7F7F-4A12-0F4E-BC192DD13A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A88DA-3BD5-4AC6-9B04-9D8C7D4DECCC}" type="datetimeFigureOut">
              <a:rPr lang="de-AT" smtClean="0"/>
              <a:t>01.06.2026</a:t>
            </a:fld>
            <a:endParaRPr lang="de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956C0-BB6E-C195-4DD3-C88EC510EC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C8145-D5DC-DE35-352A-9FE24981EC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472C5-316B-421A-B3AB-87CF534F302B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2442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558F6-3EC2-4DB8-80F5-84ACE6C59D74}" type="datetimeFigureOut">
              <a:rPr lang="de-AT" smtClean="0"/>
              <a:t>01.06.2026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67E6D-B8FD-455B-A89E-A3669E6AE012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890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kern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67E6D-B8FD-455B-A89E-A3669E6AE012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069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BF7C7B-A947-D7A3-5473-77D492350A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374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AA9B12A-F04C-A0B9-8F38-78079A3AAB51}"/>
              </a:ext>
            </a:extLst>
          </p:cNvPr>
          <p:cNvSpPr txBox="1"/>
          <p:nvPr userDrawn="1"/>
        </p:nvSpPr>
        <p:spPr>
          <a:xfrm>
            <a:off x="3786348" y="257104"/>
            <a:ext cx="6097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sz="1200" b="1" baseline="30000" dirty="0"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b="1" dirty="0"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European Symposium on Reliability of Electron Devices, </a:t>
            </a:r>
          </a:p>
          <a:p>
            <a:pPr algn="ctr"/>
            <a:r>
              <a:rPr lang="en-US" sz="1200" b="1" dirty="0"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Physics and Analysis</a:t>
            </a:r>
            <a:br>
              <a:rPr lang="en-US" sz="1200" b="1" dirty="0"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21</a:t>
            </a:r>
            <a:r>
              <a:rPr lang="en-US" sz="1200" b="1" baseline="30000" dirty="0"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200" b="1" dirty="0"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24</a:t>
            </a:r>
            <a:r>
              <a:rPr lang="en-US" sz="1200" b="1" baseline="30000" dirty="0"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b="1" dirty="0"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2026</a:t>
            </a:r>
            <a:endParaRPr lang="de-DE" sz="1200" b="1" dirty="0">
              <a:solidFill>
                <a:srgbClr val="324A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E71E003-9FA0-E4ED-7388-08FE79890A5F}"/>
              </a:ext>
            </a:extLst>
          </p:cNvPr>
          <p:cNvSpPr txBox="1">
            <a:spLocks/>
          </p:cNvSpPr>
          <p:nvPr userDrawn="1"/>
        </p:nvSpPr>
        <p:spPr>
          <a:xfrm>
            <a:off x="1524000" y="1821034"/>
            <a:ext cx="9144000" cy="145608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24A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de-DE" sz="1600" b="0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CAC057A6-850C-E51E-B32E-858EB5AA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6714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de-DE" sz="1000" kern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/>
              <a:t>Session A-1-1 (Submission #xx)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C1AB3C5-4840-7A4C-E331-D97FD3863F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69284"/>
            <a:ext cx="10781714" cy="1456080"/>
          </a:xfrm>
          <a:prstGeom prst="rect">
            <a:avLst/>
          </a:prstGeom>
        </p:spPr>
        <p:txBody>
          <a:bodyPr anchor="ctr"/>
          <a:lstStyle>
            <a:lvl1pPr algn="ctr">
              <a:buClr>
                <a:srgbClr val="324A56"/>
              </a:buClr>
              <a:buFont typeface="Wingdings" panose="05000000000000000000" pitchFamily="2" charset="2"/>
              <a:buNone/>
              <a:defRPr sz="4000" b="1"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24A56"/>
              </a:buClr>
              <a:buFont typeface="Wingdings" panose="05000000000000000000" pitchFamily="2" charset="2"/>
              <a:buChar char="§"/>
              <a:defRPr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24A56"/>
              </a:buClr>
              <a:buFont typeface="Wingdings" panose="05000000000000000000" pitchFamily="2" charset="2"/>
              <a:buChar char="§"/>
              <a:defRPr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24A56"/>
              </a:buClr>
              <a:buFont typeface="Wingdings" panose="05000000000000000000" pitchFamily="2" charset="2"/>
              <a:buChar char="§"/>
              <a:defRPr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24A56"/>
              </a:buClr>
              <a:buFont typeface="Wingdings" panose="05000000000000000000" pitchFamily="2" charset="2"/>
              <a:buChar char="§"/>
              <a:defRPr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82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E07AB3-06DE-2CA8-22AE-9F35D769C3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78989"/>
            <a:ext cx="10781714" cy="4697973"/>
          </a:xfrm>
          <a:prstGeom prst="rect">
            <a:avLst/>
          </a:prstGeom>
        </p:spPr>
        <p:txBody>
          <a:bodyPr/>
          <a:lstStyle>
            <a:lvl1pPr>
              <a:buClr>
                <a:srgbClr val="324A56"/>
              </a:buClr>
              <a:buFont typeface="Wingdings" panose="05000000000000000000" pitchFamily="2" charset="2"/>
              <a:buChar char="§"/>
              <a:defRPr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24A56"/>
              </a:buClr>
              <a:buFont typeface="Wingdings" panose="05000000000000000000" pitchFamily="2" charset="2"/>
              <a:buChar char="§"/>
              <a:defRPr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24A56"/>
              </a:buClr>
              <a:buFont typeface="Wingdings" panose="05000000000000000000" pitchFamily="2" charset="2"/>
              <a:buChar char="§"/>
              <a:defRPr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24A56"/>
              </a:buClr>
              <a:buFont typeface="Wingdings" panose="05000000000000000000" pitchFamily="2" charset="2"/>
              <a:buChar char="§"/>
              <a:defRPr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24A56"/>
              </a:buClr>
              <a:buFont typeface="Wingdings" panose="05000000000000000000" pitchFamily="2" charset="2"/>
              <a:buChar char="§"/>
              <a:defRPr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6D62E0-62E5-765A-4BA0-44454F202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2"/>
            <a:ext cx="12192000" cy="14904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4ED0C6-8E8E-4D3E-24FA-BF9B6E05A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071" y="387448"/>
            <a:ext cx="9734843" cy="52753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8BAD62-0EF5-0BF7-DEC5-717B00FA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19506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37</a:t>
            </a:r>
            <a:r>
              <a:rPr lang="de-DE" baseline="30000" dirty="0"/>
              <a:t>th</a:t>
            </a:r>
            <a:r>
              <a:rPr lang="de-DE" dirty="0"/>
              <a:t> European Symposium on </a:t>
            </a:r>
            <a:r>
              <a:rPr lang="de-DE" dirty="0" err="1"/>
              <a:t>Reliability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Electron</a:t>
            </a:r>
            <a:r>
              <a:rPr lang="de-DE" dirty="0"/>
              <a:t> Devices, </a:t>
            </a:r>
            <a:r>
              <a:rPr lang="de-DE" dirty="0" err="1"/>
              <a:t>Failure</a:t>
            </a:r>
            <a:r>
              <a:rPr lang="de-DE" dirty="0"/>
              <a:t> Physics and Analysis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F48F5F-0FA8-3694-3866-430D7FC7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6714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de-DE" sz="1000" kern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r"/>
            <a:fld id="{D9A7C9CB-9589-41AA-A16E-F5E0101965C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7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E07AB3-06DE-2CA8-22AE-9F35D769C3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78989"/>
            <a:ext cx="5257800" cy="4697973"/>
          </a:xfrm>
          <a:prstGeom prst="rect">
            <a:avLst/>
          </a:prstGeom>
        </p:spPr>
        <p:txBody>
          <a:bodyPr/>
          <a:lstStyle>
            <a:lvl1pPr>
              <a:buClr>
                <a:srgbClr val="324A56"/>
              </a:buClr>
              <a:buFont typeface="Wingdings" panose="05000000000000000000" pitchFamily="2" charset="2"/>
              <a:buChar char="§"/>
              <a:defRPr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24A56"/>
              </a:buClr>
              <a:buFont typeface="Wingdings" panose="05000000000000000000" pitchFamily="2" charset="2"/>
              <a:buChar char="§"/>
              <a:defRPr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24A56"/>
              </a:buClr>
              <a:buFont typeface="Wingdings" panose="05000000000000000000" pitchFamily="2" charset="2"/>
              <a:buChar char="§"/>
              <a:defRPr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24A56"/>
              </a:buClr>
              <a:buFont typeface="Wingdings" panose="05000000000000000000" pitchFamily="2" charset="2"/>
              <a:buChar char="§"/>
              <a:defRPr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24A56"/>
              </a:buClr>
              <a:buFont typeface="Wingdings" panose="05000000000000000000" pitchFamily="2" charset="2"/>
              <a:buChar char="§"/>
              <a:defRPr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6D62E0-62E5-765A-4BA0-44454F202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2"/>
            <a:ext cx="12192000" cy="14904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4ED0C6-8E8E-4D3E-24FA-BF9B6E05A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071" y="387448"/>
            <a:ext cx="9734843" cy="52753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FD6D98B-3A86-7264-E636-32B31F7C782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67022" y="1478989"/>
            <a:ext cx="5452891" cy="4697973"/>
          </a:xfrm>
          <a:prstGeom prst="rect">
            <a:avLst/>
          </a:prstGeom>
        </p:spPr>
        <p:txBody>
          <a:bodyPr/>
          <a:lstStyle>
            <a:lvl1pPr>
              <a:buClr>
                <a:srgbClr val="324A56"/>
              </a:buClr>
              <a:buFont typeface="Wingdings" panose="05000000000000000000" pitchFamily="2" charset="2"/>
              <a:buChar char="§"/>
              <a:defRPr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24A56"/>
              </a:buClr>
              <a:buFont typeface="Wingdings" panose="05000000000000000000" pitchFamily="2" charset="2"/>
              <a:buChar char="§"/>
              <a:defRPr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24A56"/>
              </a:buClr>
              <a:buFont typeface="Wingdings" panose="05000000000000000000" pitchFamily="2" charset="2"/>
              <a:buChar char="§"/>
              <a:defRPr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24A56"/>
              </a:buClr>
              <a:buFont typeface="Wingdings" panose="05000000000000000000" pitchFamily="2" charset="2"/>
              <a:buChar char="§"/>
              <a:defRPr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24A56"/>
              </a:buClr>
              <a:buFont typeface="Wingdings" panose="05000000000000000000" pitchFamily="2" charset="2"/>
              <a:buChar char="§"/>
              <a:defRPr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29173FD2-2792-80B5-C0AC-58F19F810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19506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37</a:t>
            </a:r>
            <a:r>
              <a:rPr lang="de-DE" baseline="30000" dirty="0"/>
              <a:t>th</a:t>
            </a:r>
            <a:r>
              <a:rPr lang="de-DE" dirty="0"/>
              <a:t> European Symposium on </a:t>
            </a:r>
            <a:r>
              <a:rPr lang="de-DE" dirty="0" err="1"/>
              <a:t>Reliability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Electron</a:t>
            </a:r>
            <a:r>
              <a:rPr lang="de-DE" dirty="0"/>
              <a:t> Devices, </a:t>
            </a:r>
            <a:r>
              <a:rPr lang="de-DE" dirty="0" err="1"/>
              <a:t>Failure</a:t>
            </a:r>
            <a:r>
              <a:rPr lang="de-DE" dirty="0"/>
              <a:t> Physics and Analysis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871A5075-79D7-8E37-A930-76C0F844B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6714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de-DE" sz="1000" kern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r"/>
            <a:fld id="{D9A7C9CB-9589-41AA-A16E-F5E0101965C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1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E07AB3-06DE-2CA8-22AE-9F35D769C3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22862"/>
            <a:ext cx="5191539" cy="4154100"/>
          </a:xfrm>
          <a:prstGeom prst="rect">
            <a:avLst/>
          </a:prstGeom>
        </p:spPr>
        <p:txBody>
          <a:bodyPr/>
          <a:lstStyle>
            <a:lvl1pPr>
              <a:buClr>
                <a:srgbClr val="324A56"/>
              </a:buClr>
              <a:buFont typeface="Wingdings" panose="05000000000000000000" pitchFamily="2" charset="2"/>
              <a:buChar char="§"/>
              <a:defRPr sz="2400">
                <a:solidFill>
                  <a:srgbClr val="324A56"/>
                </a:solidFill>
              </a:defRPr>
            </a:lvl1pPr>
            <a:lvl2pPr>
              <a:buClr>
                <a:srgbClr val="324A56"/>
              </a:buClr>
              <a:buFont typeface="Wingdings" panose="05000000000000000000" pitchFamily="2" charset="2"/>
              <a:buChar char="§"/>
              <a:defRPr sz="2000">
                <a:solidFill>
                  <a:srgbClr val="324A56"/>
                </a:solidFill>
              </a:defRPr>
            </a:lvl2pPr>
            <a:lvl3pPr>
              <a:buClr>
                <a:srgbClr val="324A56"/>
              </a:buClr>
              <a:buFont typeface="Wingdings" panose="05000000000000000000" pitchFamily="2" charset="2"/>
              <a:buChar char="§"/>
              <a:defRPr sz="1800">
                <a:solidFill>
                  <a:srgbClr val="324A56"/>
                </a:solidFill>
              </a:defRPr>
            </a:lvl3pPr>
            <a:lvl4pPr>
              <a:buClr>
                <a:srgbClr val="324A56"/>
              </a:buClr>
              <a:buFont typeface="Wingdings" panose="05000000000000000000" pitchFamily="2" charset="2"/>
              <a:buChar char="§"/>
              <a:defRPr sz="1600">
                <a:solidFill>
                  <a:srgbClr val="324A56"/>
                </a:solidFill>
              </a:defRPr>
            </a:lvl4pPr>
            <a:lvl5pPr>
              <a:buClr>
                <a:srgbClr val="324A56"/>
              </a:buClr>
              <a:buFont typeface="Wingdings" panose="05000000000000000000" pitchFamily="2" charset="2"/>
              <a:buChar char="§"/>
              <a:defRPr sz="1600">
                <a:solidFill>
                  <a:srgbClr val="324A56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6D62E0-62E5-765A-4BA0-44454F202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82"/>
            <a:ext cx="12192000" cy="14904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4ED0C6-8E8E-4D3E-24FA-BF9B6E05A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071" y="387448"/>
            <a:ext cx="9734843" cy="52753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2FD6D98B-3A86-7264-E636-32B31F7C782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47144" y="2022863"/>
            <a:ext cx="5472769" cy="4154100"/>
          </a:xfrm>
          <a:prstGeom prst="rect">
            <a:avLst/>
          </a:prstGeom>
        </p:spPr>
        <p:txBody>
          <a:bodyPr/>
          <a:lstStyle>
            <a:lvl1pPr>
              <a:buClr>
                <a:srgbClr val="324A56"/>
              </a:buClr>
              <a:buFont typeface="Wingdings" panose="05000000000000000000" pitchFamily="2" charset="2"/>
              <a:buChar char="§"/>
              <a:defRPr sz="2400">
                <a:solidFill>
                  <a:srgbClr val="324A56"/>
                </a:solidFill>
              </a:defRPr>
            </a:lvl1pPr>
            <a:lvl2pPr>
              <a:buClr>
                <a:srgbClr val="324A56"/>
              </a:buClr>
              <a:buFont typeface="Wingdings" panose="05000000000000000000" pitchFamily="2" charset="2"/>
              <a:buChar char="§"/>
              <a:defRPr sz="2000">
                <a:solidFill>
                  <a:srgbClr val="324A56"/>
                </a:solidFill>
              </a:defRPr>
            </a:lvl2pPr>
            <a:lvl3pPr>
              <a:buClr>
                <a:srgbClr val="324A56"/>
              </a:buClr>
              <a:buFont typeface="Wingdings" panose="05000000000000000000" pitchFamily="2" charset="2"/>
              <a:buChar char="§"/>
              <a:defRPr sz="1800">
                <a:solidFill>
                  <a:srgbClr val="324A56"/>
                </a:solidFill>
              </a:defRPr>
            </a:lvl3pPr>
            <a:lvl4pPr>
              <a:buClr>
                <a:srgbClr val="324A56"/>
              </a:buClr>
              <a:buFont typeface="Wingdings" panose="05000000000000000000" pitchFamily="2" charset="2"/>
              <a:buChar char="§"/>
              <a:defRPr sz="1600">
                <a:solidFill>
                  <a:srgbClr val="324A56"/>
                </a:solidFill>
              </a:defRPr>
            </a:lvl4pPr>
            <a:lvl5pPr>
              <a:buClr>
                <a:srgbClr val="324A56"/>
              </a:buClr>
              <a:buFont typeface="Wingdings" panose="05000000000000000000" pitchFamily="2" charset="2"/>
              <a:buChar char="§"/>
              <a:defRPr sz="1600">
                <a:solidFill>
                  <a:srgbClr val="324A56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8B6E06A6-9B22-6579-C5B3-72B64560904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49007" y="1458859"/>
            <a:ext cx="5470906" cy="5275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F00A4D9E-B191-A38A-7FDD-91E48E5B7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0062" y="1458858"/>
            <a:ext cx="5189677" cy="5275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B5EB79F8-7C0B-8660-DCAE-F3DBF28C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19506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37</a:t>
            </a:r>
            <a:r>
              <a:rPr lang="de-DE" baseline="30000" dirty="0"/>
              <a:t>th</a:t>
            </a:r>
            <a:r>
              <a:rPr lang="de-DE" dirty="0"/>
              <a:t> European Symposium on </a:t>
            </a:r>
            <a:r>
              <a:rPr lang="de-DE" dirty="0" err="1"/>
              <a:t>Reliability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Electron</a:t>
            </a:r>
            <a:r>
              <a:rPr lang="de-DE" dirty="0"/>
              <a:t> Devices, </a:t>
            </a:r>
            <a:r>
              <a:rPr lang="de-DE" dirty="0" err="1"/>
              <a:t>Failure</a:t>
            </a:r>
            <a:r>
              <a:rPr lang="de-DE" dirty="0"/>
              <a:t> Physics and Analysis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CADBB392-29DB-2220-59F8-1DFD6ECE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6714" y="6356349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lang="de-DE" sz="1000" kern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r"/>
            <a:fld id="{D9A7C9CB-9589-41AA-A16E-F5E0101965C2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1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36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8034A0-EB8F-10E5-CCDE-A38A6C21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r>
              <a:rPr lang="en-US" dirty="0"/>
              <a:t>Session A-1-1 (Submission #xx)</a:t>
            </a:r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C3F78A-FD7D-BB1F-D8B1-1F5A0E4B1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143" y="1972920"/>
            <a:ext cx="10781714" cy="1456080"/>
          </a:xfrm>
        </p:spPr>
        <p:txBody>
          <a:bodyPr/>
          <a:lstStyle/>
          <a:p>
            <a:r>
              <a:rPr lang="en-US" dirty="0"/>
              <a:t>Title of my Presentation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A3F18-A1D9-838F-C375-A4A24EE30671}"/>
              </a:ext>
            </a:extLst>
          </p:cNvPr>
          <p:cNvSpPr txBox="1"/>
          <p:nvPr/>
        </p:nvSpPr>
        <p:spPr>
          <a:xfrm>
            <a:off x="705143" y="3429000"/>
            <a:ext cx="10781713" cy="1015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Autor</a:t>
            </a:r>
            <a:r>
              <a:rPr lang="en-US" sz="2400" b="1" baseline="30000" dirty="0"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0" dirty="0"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B. Autor</a:t>
            </a:r>
            <a:r>
              <a:rPr lang="en-US" sz="2400" b="0" baseline="30000" dirty="0"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0" dirty="0"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…, C. Autor</a:t>
            </a:r>
            <a:r>
              <a:rPr lang="en-US" sz="2400" b="0" baseline="30000" dirty="0"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en-US" sz="1800" b="0" baseline="30000" dirty="0"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b="0" dirty="0"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Microelectronics, TU Wien, Vienna, Austria</a:t>
            </a:r>
          </a:p>
          <a:p>
            <a:pPr algn="ctr"/>
            <a:r>
              <a:rPr lang="de-DE" sz="1800" b="0" baseline="30000" dirty="0"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b="0" dirty="0">
                <a:solidFill>
                  <a:srgbClr val="324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Company, Munich, Germany</a:t>
            </a:r>
          </a:p>
        </p:txBody>
      </p:sp>
    </p:spTree>
    <p:extLst>
      <p:ext uri="{BB962C8B-B14F-4D97-AF65-F5344CB8AC3E}">
        <p14:creationId xmlns:p14="http://schemas.microsoft.com/office/powerpoint/2010/main" val="414466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93E6C-5CA3-5072-848E-42A41D819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646A7AAA-FC08-4C98-B470-9B8B87EF2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noProof="0" dirty="0"/>
              <a:t>Motivation</a:t>
            </a:r>
          </a:p>
          <a:p>
            <a:r>
              <a:rPr lang="en-US" sz="2400" noProof="0" dirty="0"/>
              <a:t>….</a:t>
            </a:r>
          </a:p>
          <a:p>
            <a:r>
              <a:rPr lang="en-US" sz="2400" noProof="0" dirty="0"/>
              <a:t>Conclusions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9F95702-D7D2-04D4-287A-17FAB1E55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Outline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4FD51-C3A4-7E67-807A-A4067377D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noProof="0" dirty="0"/>
              <a:t>37</a:t>
            </a:r>
            <a:r>
              <a:rPr lang="en-US" baseline="30000" noProof="0" dirty="0"/>
              <a:t>th</a:t>
            </a:r>
            <a:r>
              <a:rPr lang="en-US" noProof="0" dirty="0"/>
              <a:t> European Symposium on Reliability of Electron Devices, Failure Physics and Analysis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BF6ED-844C-9A76-381A-0ABA35A1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9A7C9CB-9589-41AA-A16E-F5E0101965C2}" type="slidenum">
              <a:rPr lang="en-US" noProof="0" smtClean="0"/>
              <a:pPr algn="r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597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FD7C1F9-C73F-B9AC-F6F4-A82D64ECA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noProof="0" dirty="0"/>
              <a:t>…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DD790033-9F40-85DF-1979-B8B4FF5E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40844-94CD-D0D5-7CE9-E361010E5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noProof="0" dirty="0"/>
              <a:t>37</a:t>
            </a:r>
            <a:r>
              <a:rPr lang="en-US" baseline="30000" noProof="0" dirty="0"/>
              <a:t>th</a:t>
            </a:r>
            <a:r>
              <a:rPr lang="en-US" noProof="0" dirty="0"/>
              <a:t> European Symposium on Reliability of Electron Devices, Failure Physics and Analysis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F5F8F-946E-6CDA-E5ED-1B69F0FC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9A7C9CB-9589-41AA-A16E-F5E0101965C2}" type="slidenum">
              <a:rPr lang="en-US" noProof="0" smtClean="0"/>
              <a:pPr algn="r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1279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F0144-5ADF-DD97-F2B3-78A299A96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6EFCA3CF-6CF6-A0CB-872B-E9A18A8B1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noProof="0" dirty="0"/>
              <a:t>….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840F35C-412D-1949-21EA-2163FE556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Conclusions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6C554-D176-7A95-2721-995790EAE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noProof="0" dirty="0"/>
              <a:t>37</a:t>
            </a:r>
            <a:r>
              <a:rPr lang="en-US" baseline="30000" noProof="0" dirty="0"/>
              <a:t>th</a:t>
            </a:r>
            <a:r>
              <a:rPr lang="en-US" noProof="0" dirty="0"/>
              <a:t> European Symposium on Reliability of Electron Devices, Failure Physics and Analysis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7C85D-B025-9158-C542-50B903F5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9A7C9CB-9589-41AA-A16E-F5E0101965C2}" type="slidenum">
              <a:rPr lang="en-US" noProof="0" smtClean="0"/>
              <a:pPr algn="r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4253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Widescreen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Arial</vt:lpstr>
      <vt:lpstr>Wingdings</vt:lpstr>
      <vt:lpstr>Office</vt:lpstr>
      <vt:lpstr>PowerPoint Presentation</vt:lpstr>
      <vt:lpstr>Outline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Kilian, Theresa</dc:creator>
  <cp:lastModifiedBy>Waltl, Michael</cp:lastModifiedBy>
  <cp:revision>26</cp:revision>
  <dcterms:created xsi:type="dcterms:W3CDTF">2025-12-16T12:18:40Z</dcterms:created>
  <dcterms:modified xsi:type="dcterms:W3CDTF">2026-06-01T19:10:37Z</dcterms:modified>
</cp:coreProperties>
</file>