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>
        <p:scale>
          <a:sx n="50" d="100"/>
          <a:sy n="50" d="100"/>
        </p:scale>
        <p:origin x="3630" y="-7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893-4EDC-4F07-9FF6-F39CCD6EDD20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CCEF-3885-4F93-8BFC-E90920B55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25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893-4EDC-4F07-9FF6-F39CCD6EDD20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CCEF-3885-4F93-8BFC-E90920B55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20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893-4EDC-4F07-9FF6-F39CCD6EDD20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CCEF-3885-4F93-8BFC-E90920B55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7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893-4EDC-4F07-9FF6-F39CCD6EDD20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CCEF-3885-4F93-8BFC-E90920B55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41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893-4EDC-4F07-9FF6-F39CCD6EDD20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CCEF-3885-4F93-8BFC-E90920B55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38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893-4EDC-4F07-9FF6-F39CCD6EDD20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CCEF-3885-4F93-8BFC-E90920B55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893-4EDC-4F07-9FF6-F39CCD6EDD20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CCEF-3885-4F93-8BFC-E90920B55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04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893-4EDC-4F07-9FF6-F39CCD6EDD20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CCEF-3885-4F93-8BFC-E90920B55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44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893-4EDC-4F07-9FF6-F39CCD6EDD20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CCEF-3885-4F93-8BFC-E90920B55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85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893-4EDC-4F07-9FF6-F39CCD6EDD20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CCEF-3885-4F93-8BFC-E90920B55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75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893-4EDC-4F07-9FF6-F39CCD6EDD20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CCEF-3885-4F93-8BFC-E90920B55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0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EE3893-4EDC-4F07-9FF6-F39CCD6EDD20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BDCCEF-3885-4F93-8BFC-E90920B55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D74E20E-7CA1-007D-0989-2976093D7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588" y="6895217"/>
            <a:ext cx="13868149" cy="20686025"/>
          </a:xfrm>
          <a:prstGeom prst="rect">
            <a:avLst/>
          </a:prstGeom>
          <a:noFill/>
          <a:ln w="6350">
            <a:noFill/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FBDB75A-80AE-A4A9-A797-0E956ACB875B}"/>
              </a:ext>
            </a:extLst>
          </p:cNvPr>
          <p:cNvSpPr txBox="1">
            <a:spLocks/>
          </p:cNvSpPr>
          <p:nvPr/>
        </p:nvSpPr>
        <p:spPr>
          <a:xfrm>
            <a:off x="1713585" y="1312768"/>
            <a:ext cx="19066288" cy="1817810"/>
          </a:xfrm>
          <a:prstGeom prst="rect">
            <a:avLst/>
          </a:prstGeom>
        </p:spPr>
        <p:txBody>
          <a:bodyPr/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6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 ipsum </a:t>
            </a:r>
            <a:r>
              <a:rPr lang="en-GB" sz="6000" b="1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sz="60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sz="6000" b="1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sz="60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6000" b="1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GB" sz="60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6000" b="1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GB" sz="60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6000" b="1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</a:t>
            </a:r>
            <a:r>
              <a:rPr lang="en-GB" sz="60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6000" b="1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60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6000" b="1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60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6000" b="1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GB" sz="60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6000" b="1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eirmod</a:t>
            </a:r>
            <a:r>
              <a:rPr lang="en-GB" sz="60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6000" b="1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GB" sz="60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6000" b="1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GB" sz="60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de-AT" sz="6000" b="1" dirty="0">
              <a:solidFill>
                <a:srgbClr val="2E4954"/>
              </a:solidFill>
              <a:latin typeface="Myriad Pro" panose="020B07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DE2BBF-6A8E-8BDD-705B-6C70155C63FD}"/>
              </a:ext>
            </a:extLst>
          </p:cNvPr>
          <p:cNvSpPr txBox="1"/>
          <p:nvPr/>
        </p:nvSpPr>
        <p:spPr>
          <a:xfrm>
            <a:off x="1783009" y="3803451"/>
            <a:ext cx="16856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GB" sz="4400" b="1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Autor</a:t>
            </a:r>
            <a:r>
              <a:rPr lang="en-GB" sz="4400" baseline="30000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1</a:t>
            </a:r>
            <a:r>
              <a:rPr lang="en-GB" sz="4400" b="1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, B. Autor</a:t>
            </a:r>
            <a:r>
              <a:rPr lang="en-GB" sz="4400" baseline="30000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2</a:t>
            </a:r>
            <a:r>
              <a:rPr lang="en-GB" sz="4400" b="1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, …, C. Autor</a:t>
            </a:r>
            <a:r>
              <a:rPr lang="en-GB" sz="4400" baseline="30000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1</a:t>
            </a:r>
            <a:endParaRPr lang="en-GB" sz="4400" dirty="0">
              <a:solidFill>
                <a:srgbClr val="2E4954"/>
              </a:solidFill>
              <a:latin typeface="Myriad Pro" panose="020B0703030403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97A524A-161D-D941-9C7C-61529818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77" y="6895218"/>
            <a:ext cx="13868148" cy="6828213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E59B8E-3BA3-CBDD-9F07-5493DF389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76" y="14169553"/>
            <a:ext cx="13868149" cy="13411690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D7B46B2-BE19-88D8-149E-AECC02ECD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588" y="27995440"/>
            <a:ext cx="13868150" cy="10820722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B1AF511-7815-A320-71A2-88982658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75" y="27995440"/>
            <a:ext cx="13868149" cy="10820722"/>
          </a:xfrm>
          <a:prstGeom prst="rect">
            <a:avLst/>
          </a:prstGeom>
          <a:noFill/>
          <a:ln w="6350">
            <a:noFill/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0FBF908-27BA-62EA-263A-F32E71667643}"/>
              </a:ext>
            </a:extLst>
          </p:cNvPr>
          <p:cNvSpPr txBox="1"/>
          <p:nvPr/>
        </p:nvSpPr>
        <p:spPr>
          <a:xfrm>
            <a:off x="1038475" y="39566771"/>
            <a:ext cx="28198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USE SPACE TO EXTEND COLUMNS OR</a:t>
            </a:r>
            <a:br>
              <a:rPr lang="en-GB" sz="6000" b="1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</a:br>
            <a:r>
              <a:rPr lang="en-GB" sz="6000" b="1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PLACE YOUR COMPANY/PROJECT LOGOS HERE</a:t>
            </a:r>
            <a:endParaRPr lang="de-AT" sz="6000" b="1" dirty="0">
              <a:solidFill>
                <a:srgbClr val="2E4954"/>
              </a:solidFill>
              <a:latin typeface="Myriad Pro" panose="020B07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1F1B299-7ABB-03CB-05A3-4CEE82F4F846}"/>
              </a:ext>
            </a:extLst>
          </p:cNvPr>
          <p:cNvSpPr txBox="1"/>
          <p:nvPr/>
        </p:nvSpPr>
        <p:spPr>
          <a:xfrm>
            <a:off x="1742931" y="7463328"/>
            <a:ext cx="10387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 b="1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Lorem Ipsum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C566694-322E-CB94-6E79-64044064F531}"/>
              </a:ext>
            </a:extLst>
          </p:cNvPr>
          <p:cNvSpPr txBox="1"/>
          <p:nvPr/>
        </p:nvSpPr>
        <p:spPr>
          <a:xfrm>
            <a:off x="1713585" y="8608321"/>
            <a:ext cx="12517928" cy="4783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 ipsum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elitr,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eirmod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 et dolore magna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voluptua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At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vero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eos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accusam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justo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duo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rebum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Stet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clita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kasd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gubergren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 sea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takimata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sanctus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Lorem ipsum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Lorem ipsum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elitr,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eirmod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 et dolore magna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voluptua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At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vero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eos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accusam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justo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duo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rebum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Stet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clita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kasd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gubergren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 sea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takimata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sanctus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Lorem ipsum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4D15874-0D53-5767-55D8-70616DF9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279" y="12454411"/>
            <a:ext cx="6510727" cy="391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431742F5-E82B-D342-8FB9-AC00C2FEAAD9}"/>
              </a:ext>
            </a:extLst>
          </p:cNvPr>
          <p:cNvSpPr txBox="1"/>
          <p:nvPr/>
        </p:nvSpPr>
        <p:spPr>
          <a:xfrm>
            <a:off x="16107707" y="8608321"/>
            <a:ext cx="12517928" cy="3385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 ipsum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elitr,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eirmod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 et dolore magna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voluptua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At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vero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eos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accusam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justo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duo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rebum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Stet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clita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kasd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gubergren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 sea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takimata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sanctus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Lorem ipsum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Lorem ipsum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elitr,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eirmod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</a:t>
            </a:r>
            <a:r>
              <a:rPr lang="en-GB" sz="3000" dirty="0">
                <a:solidFill>
                  <a:srgbClr val="2E4954"/>
                </a:solidFill>
                <a:latin typeface="Helvetica LT Pro" panose="020B05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27F9758-AD68-8281-7F81-AA2A4CD70F40}"/>
              </a:ext>
            </a:extLst>
          </p:cNvPr>
          <p:cNvSpPr txBox="1"/>
          <p:nvPr/>
        </p:nvSpPr>
        <p:spPr>
          <a:xfrm>
            <a:off x="23850142" y="13203534"/>
            <a:ext cx="45431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Fig.2: 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eirmod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 et dolore </a:t>
            </a:r>
            <a:r>
              <a:rPr lang="en-GB" sz="28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de-AT" sz="2800" dirty="0">
              <a:solidFill>
                <a:srgbClr val="2E495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D34087C-81F9-9C9F-5FC5-2CBF5282F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139" y="21301017"/>
            <a:ext cx="6932043" cy="554563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E85F7CEA-3E41-E6D5-43C2-BC6CB7B048BD}"/>
              </a:ext>
            </a:extLst>
          </p:cNvPr>
          <p:cNvSpPr txBox="1"/>
          <p:nvPr/>
        </p:nvSpPr>
        <p:spPr>
          <a:xfrm>
            <a:off x="16074654" y="17146637"/>
            <a:ext cx="12517928" cy="34280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eirmod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 et dolore magna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voluptua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At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vero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eos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accusam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justo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duo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dolores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rebum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Stet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clita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kasd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gubergren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 sea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takimata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sanctus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est Lorem eirmod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 et dolore magna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eirmod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</a:t>
            </a:r>
            <a:r>
              <a:rPr lang="en-GB" sz="3000" dirty="0">
                <a:solidFill>
                  <a:srgbClr val="2E4954"/>
                </a:solidFill>
                <a:latin typeface="Helvetica LT Pro" panose="020B0504020202020204" pitchFamily="34" charset="0"/>
                <a:cs typeface="Helvetica" panose="020B0604020202020204" pitchFamily="34" charset="0"/>
              </a:rPr>
              <a:t>. 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vero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eos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accusam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justo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duo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dolores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rebum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n-GB" sz="3000" dirty="0">
              <a:solidFill>
                <a:srgbClr val="2E495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1B0DBEF-6547-3AE9-E7AF-569AA7D6D6B5}"/>
              </a:ext>
            </a:extLst>
          </p:cNvPr>
          <p:cNvSpPr txBox="1"/>
          <p:nvPr/>
        </p:nvSpPr>
        <p:spPr>
          <a:xfrm>
            <a:off x="23850142" y="21453417"/>
            <a:ext cx="4543149" cy="58927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26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Fig.3: 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eirmod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 et dolore magna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voluptua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At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vero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eos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accusam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justo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duo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dolores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rebum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Stet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clita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kasd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gubergren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 sea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takimata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sanctus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est</a:t>
            </a:r>
            <a:r>
              <a:rPr lang="en-US" sz="28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de-AT" sz="2800" dirty="0">
              <a:solidFill>
                <a:srgbClr val="2E495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DB31444-20A2-94FE-F135-70A6261FF2F4}"/>
              </a:ext>
            </a:extLst>
          </p:cNvPr>
          <p:cNvSpPr txBox="1"/>
          <p:nvPr/>
        </p:nvSpPr>
        <p:spPr>
          <a:xfrm>
            <a:off x="16007152" y="7453930"/>
            <a:ext cx="10387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 b="1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Lorem Ipsum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A684C78-B0AD-5B11-9A25-AD5B36A5968E}"/>
              </a:ext>
            </a:extLst>
          </p:cNvPr>
          <p:cNvSpPr txBox="1"/>
          <p:nvPr/>
        </p:nvSpPr>
        <p:spPr>
          <a:xfrm>
            <a:off x="1732819" y="15905608"/>
            <a:ext cx="12517928" cy="34866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 ipsum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eirmod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labore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voluptua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At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vero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eos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accusam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justo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duo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rebum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Stet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clita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kasd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gubergren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 sea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takimata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sanctus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Lorem ipsum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Lorem ipsum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eirmod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labore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voluptua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9C9B794-B27F-17A8-E6C4-227C691B452E}"/>
              </a:ext>
            </a:extLst>
          </p:cNvPr>
          <p:cNvSpPr txBox="1"/>
          <p:nvPr/>
        </p:nvSpPr>
        <p:spPr>
          <a:xfrm>
            <a:off x="1783009" y="25066353"/>
            <a:ext cx="12517928" cy="20840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GB" sz="26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Fig.1: 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eirmod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 et dolore magna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voluptua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At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vero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eos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accusam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justo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duo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dolores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rebum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Stet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clita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kasd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gubergren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 sea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takimata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sanctus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</a:t>
            </a:r>
            <a:endParaRPr lang="de-AT" sz="2600" dirty="0">
              <a:solidFill>
                <a:srgbClr val="2E495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57017926-AF39-A9F1-3FA7-078A2E933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74" y="19514361"/>
            <a:ext cx="6853684" cy="5482947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C79B73F4-818C-BB69-9383-3030B403F83D}"/>
              </a:ext>
            </a:extLst>
          </p:cNvPr>
          <p:cNvSpPr txBox="1"/>
          <p:nvPr/>
        </p:nvSpPr>
        <p:spPr>
          <a:xfrm>
            <a:off x="1763554" y="14818404"/>
            <a:ext cx="10387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 b="1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Lorem Ipsum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EC861049-E723-395F-04C3-999A420E46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55" y="31365826"/>
            <a:ext cx="5980974" cy="4784779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D07ABD39-C586-1EA7-88C9-84DD6B121504}"/>
              </a:ext>
            </a:extLst>
          </p:cNvPr>
          <p:cNvSpPr txBox="1"/>
          <p:nvPr/>
        </p:nvSpPr>
        <p:spPr>
          <a:xfrm>
            <a:off x="1783009" y="36150605"/>
            <a:ext cx="12517928" cy="20840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GB" sz="26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Fig.4: 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eirmod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 et dolore magna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voluptua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At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vero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eos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accusam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justo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duo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dolores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rebum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Stet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clita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kasd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gubergren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 sea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takimata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sanctus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</a:t>
            </a:r>
            <a:endParaRPr lang="de-AT" sz="2600" dirty="0">
              <a:solidFill>
                <a:srgbClr val="2E495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DD6534F-359D-8385-1AE2-16083862BA4F}"/>
              </a:ext>
            </a:extLst>
          </p:cNvPr>
          <p:cNvSpPr txBox="1"/>
          <p:nvPr/>
        </p:nvSpPr>
        <p:spPr>
          <a:xfrm>
            <a:off x="1783009" y="28470267"/>
            <a:ext cx="10387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 b="1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Lorem Ipsum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1AF217C-DFE5-01C5-52C4-C8E36F2CE7D0}"/>
              </a:ext>
            </a:extLst>
          </p:cNvPr>
          <p:cNvSpPr txBox="1"/>
          <p:nvPr/>
        </p:nvSpPr>
        <p:spPr>
          <a:xfrm>
            <a:off x="1763775" y="29646011"/>
            <a:ext cx="12417548" cy="20297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 ipsum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eirmod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labore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voluptua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At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vero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eos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accusam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justo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duo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dolores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F150819-884F-0CE8-8405-32F22AB845B0}"/>
              </a:ext>
            </a:extLst>
          </p:cNvPr>
          <p:cNvSpPr txBox="1"/>
          <p:nvPr/>
        </p:nvSpPr>
        <p:spPr>
          <a:xfrm>
            <a:off x="16074654" y="29625736"/>
            <a:ext cx="12517928" cy="3387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eirmod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 et dolore magna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voluptua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At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vero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eos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accusam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justo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duo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dolores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rebum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Stet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clita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kasd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gubergren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 sea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takimata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sanctus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est Lorem eirmod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 et dolore magna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US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elitr,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diam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eirmod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0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GB" sz="30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</a:t>
            </a:r>
            <a:r>
              <a:rPr lang="en-GB" sz="3000" dirty="0">
                <a:solidFill>
                  <a:srgbClr val="2E4954"/>
                </a:solidFill>
                <a:latin typeface="Helvetica LT Pro" panose="020B0504020202020204" pitchFamily="34" charset="0"/>
                <a:cs typeface="Helvetica" panose="020B0604020202020204" pitchFamily="34" charset="0"/>
              </a:rPr>
              <a:t>.</a:t>
            </a:r>
            <a:endParaRPr lang="en-GB" sz="3000" dirty="0">
              <a:solidFill>
                <a:srgbClr val="2E495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FC75DE8-759D-7FAF-B321-C642AA3E664F}"/>
              </a:ext>
            </a:extLst>
          </p:cNvPr>
          <p:cNvSpPr txBox="1"/>
          <p:nvPr/>
        </p:nvSpPr>
        <p:spPr>
          <a:xfrm>
            <a:off x="23850142" y="33415048"/>
            <a:ext cx="4543149" cy="48196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2600" b="1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Fig.5: 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consetetur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sadipscing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nonumy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eirmod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invidunt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labore et dolore magna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aliquyam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erat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sed diam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voluptua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At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vero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eos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accusam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justo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duo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dolores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rebum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Stet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clita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kasd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gubergren</a:t>
            </a:r>
            <a:r>
              <a:rPr lang="en-US" sz="2600" dirty="0">
                <a:solidFill>
                  <a:srgbClr val="2E49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</a:t>
            </a:r>
            <a:endParaRPr lang="de-AT" sz="2600" dirty="0">
              <a:solidFill>
                <a:srgbClr val="2E495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769E7D52-28C3-9A79-AFDC-44E36F176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119" y="33219882"/>
            <a:ext cx="6716540" cy="5373232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D460DA01-2899-FA41-510D-505974C44F16}"/>
              </a:ext>
            </a:extLst>
          </p:cNvPr>
          <p:cNvSpPr txBox="1"/>
          <p:nvPr/>
        </p:nvSpPr>
        <p:spPr>
          <a:xfrm>
            <a:off x="16107707" y="28459886"/>
            <a:ext cx="10387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 b="1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Lorem Ipsum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A7FB739-FD8E-DCA2-DF0B-5FC5DA25F3B9}"/>
              </a:ext>
            </a:extLst>
          </p:cNvPr>
          <p:cNvSpPr txBox="1"/>
          <p:nvPr/>
        </p:nvSpPr>
        <p:spPr>
          <a:xfrm>
            <a:off x="1713585" y="4641195"/>
            <a:ext cx="16856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aseline="30000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1</a:t>
            </a:r>
            <a:r>
              <a:rPr lang="en-GB" sz="3200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Institute A, TU Wien, Austria; </a:t>
            </a:r>
            <a:r>
              <a:rPr lang="en-GB" sz="3200" baseline="30000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2</a:t>
            </a:r>
            <a:r>
              <a:rPr lang="en-GB" sz="3200" dirty="0">
                <a:solidFill>
                  <a:srgbClr val="2E4954"/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Institute B, TU Wien, Austria</a:t>
            </a:r>
            <a:endParaRPr lang="en-GB" sz="3200" baseline="30000" dirty="0">
              <a:solidFill>
                <a:srgbClr val="2E4954"/>
              </a:solidFill>
              <a:latin typeface="Myriad Pro" panose="020B0703030403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B92877-75ED-DD2D-E55B-3D2C8810BB3C}"/>
              </a:ext>
            </a:extLst>
          </p:cNvPr>
          <p:cNvSpPr txBox="1"/>
          <p:nvPr/>
        </p:nvSpPr>
        <p:spPr>
          <a:xfrm>
            <a:off x="1038475" y="42041673"/>
            <a:ext cx="2819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37</a:t>
            </a:r>
            <a:r>
              <a:rPr lang="en-GB" sz="3600" baseline="30000" dirty="0">
                <a:solidFill>
                  <a:schemeClr val="bg1">
                    <a:lumMod val="50000"/>
                  </a:schemeClr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th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Myriad Pro" panose="020B0703030403020204" pitchFamily="34" charset="0"/>
                <a:cs typeface="Helvetica" panose="020B0604020202020204" pitchFamily="34" charset="0"/>
              </a:rPr>
              <a:t> European Symposium on Reliability of Electron Devices, Failure Physics and Analysis @ TU Wien, Vienna, Austria</a:t>
            </a:r>
            <a:endParaRPr lang="de-AT" sz="3600" dirty="0">
              <a:solidFill>
                <a:schemeClr val="bg1">
                  <a:lumMod val="50000"/>
                </a:schemeClr>
              </a:solidFill>
              <a:latin typeface="Myriad Pro" panose="020B0703030403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08B64-A227-7579-B4CD-88D10D3C1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209" y="853983"/>
            <a:ext cx="6302528" cy="53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56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799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Helvetica</vt:lpstr>
      <vt:lpstr>Helvetica LT Pro</vt:lpstr>
      <vt:lpstr>Myriad Pro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Kilian, Theresa</dc:creator>
  <cp:lastModifiedBy>Waltl, Michael</cp:lastModifiedBy>
  <cp:revision>10</cp:revision>
  <dcterms:created xsi:type="dcterms:W3CDTF">2025-12-16T10:06:52Z</dcterms:created>
  <dcterms:modified xsi:type="dcterms:W3CDTF">2026-06-01T19:14:15Z</dcterms:modified>
</cp:coreProperties>
</file>